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94"/>
  </p:normalViewPr>
  <p:slideViewPr>
    <p:cSldViewPr snapToGrid="0" snapToObjects="1">
      <p:cViewPr>
        <p:scale>
          <a:sx n="80" d="100"/>
          <a:sy n="80" d="100"/>
        </p:scale>
        <p:origin x="183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33910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EYFS – Colour and Count to 5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A2BFB5D-25D9-114B-DF8C-5321F2A76CD7}"/>
              </a:ext>
            </a:extLst>
          </p:cNvPr>
          <p:cNvSpPr/>
          <p:nvPr/>
        </p:nvSpPr>
        <p:spPr>
          <a:xfrm>
            <a:off x="271463" y="733254"/>
            <a:ext cx="9344025" cy="45902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7558BDE-31E3-0D51-FB39-F7A4DD320124}"/>
              </a:ext>
            </a:extLst>
          </p:cNvPr>
          <p:cNvSpPr/>
          <p:nvPr/>
        </p:nvSpPr>
        <p:spPr>
          <a:xfrm>
            <a:off x="1385618" y="5496905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4A990E6-20DC-2084-8FE5-286F75E5D82E}"/>
              </a:ext>
            </a:extLst>
          </p:cNvPr>
          <p:cNvSpPr/>
          <p:nvPr/>
        </p:nvSpPr>
        <p:spPr>
          <a:xfrm>
            <a:off x="3644357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7CEB59D-2D06-5F53-58FC-E9ED3671C1CC}"/>
              </a:ext>
            </a:extLst>
          </p:cNvPr>
          <p:cNvSpPr/>
          <p:nvPr/>
        </p:nvSpPr>
        <p:spPr>
          <a:xfrm>
            <a:off x="5903096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E2DC9CE-7C70-7E2D-C2F3-05F576A5AE1C}"/>
              </a:ext>
            </a:extLst>
          </p:cNvPr>
          <p:cNvSpPr/>
          <p:nvPr/>
        </p:nvSpPr>
        <p:spPr>
          <a:xfrm>
            <a:off x="8161835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863B5CE-EFD3-2C87-252E-F4F8E4296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995" y="5493658"/>
            <a:ext cx="815241" cy="815241"/>
          </a:xfrm>
          <a:prstGeom prst="rect">
            <a:avLst/>
          </a:prstGeom>
        </p:spPr>
      </p:pic>
      <p:pic>
        <p:nvPicPr>
          <p:cNvPr id="29" name="Picture 2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E62E4FF-40E5-7928-7CE5-5E293A4A05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8583" y="1008121"/>
            <a:ext cx="1543650" cy="1543650"/>
          </a:xfrm>
          <a:prstGeom prst="rect">
            <a:avLst/>
          </a:prstGeom>
        </p:spPr>
      </p:pic>
      <p:pic>
        <p:nvPicPr>
          <p:cNvPr id="31" name="Picture 3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714B772-BD0F-8D45-97BC-AEC2977599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994" y="2439151"/>
            <a:ext cx="1543650" cy="1543650"/>
          </a:xfrm>
          <a:prstGeom prst="rect">
            <a:avLst/>
          </a:prstGeom>
        </p:spPr>
      </p:pic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A95D536-9B57-77F9-8D2D-466DC210F3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549" y="833004"/>
            <a:ext cx="1543650" cy="1543650"/>
          </a:xfrm>
          <a:prstGeom prst="rect">
            <a:avLst/>
          </a:prstGeom>
        </p:spPr>
      </p:pic>
      <p:pic>
        <p:nvPicPr>
          <p:cNvPr id="34" name="Picture 3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96A9D26-C8E0-76D0-F9EB-6240996F61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141" y="5500887"/>
            <a:ext cx="815241" cy="815241"/>
          </a:xfrm>
          <a:prstGeom prst="rect">
            <a:avLst/>
          </a:prstGeom>
        </p:spPr>
      </p:pic>
      <p:pic>
        <p:nvPicPr>
          <p:cNvPr id="35" name="Picture 3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839B86E-77A2-D640-3C3C-1DA3097C58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0807" y="5493658"/>
            <a:ext cx="815241" cy="815241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238C1FC-5362-8E76-6D73-5403DD06EF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4704" y="5493658"/>
            <a:ext cx="815241" cy="815241"/>
          </a:xfrm>
          <a:prstGeom prst="rect">
            <a:avLst/>
          </a:prstGeom>
        </p:spPr>
      </p:pic>
      <p:pic>
        <p:nvPicPr>
          <p:cNvPr id="37" name="Picture 3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5D245F-BCC4-55B9-0EDB-BD421D7C7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037" y="957993"/>
            <a:ext cx="1543650" cy="1543650"/>
          </a:xfrm>
          <a:prstGeom prst="rect">
            <a:avLst/>
          </a:prstGeom>
        </p:spPr>
      </p:pic>
      <p:pic>
        <p:nvPicPr>
          <p:cNvPr id="39" name="Picture 3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9A48E7B-D68C-A20D-535E-B66F93BA2F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578" y="3638885"/>
            <a:ext cx="1535827" cy="1535827"/>
          </a:xfrm>
          <a:prstGeom prst="rect">
            <a:avLst/>
          </a:prstGeom>
        </p:spPr>
      </p:pic>
      <p:pic>
        <p:nvPicPr>
          <p:cNvPr id="40" name="Picture 3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31659E2-4323-FB25-E8B6-DA067AE2C4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1977" y="1325638"/>
            <a:ext cx="1543650" cy="1543650"/>
          </a:xfrm>
          <a:prstGeom prst="rect">
            <a:avLst/>
          </a:prstGeom>
        </p:spPr>
      </p:pic>
      <p:pic>
        <p:nvPicPr>
          <p:cNvPr id="41" name="Picture 4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31383FE-850C-5547-7A33-38F64F5BE7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5198" y="1408309"/>
            <a:ext cx="1543650" cy="1543650"/>
          </a:xfrm>
          <a:prstGeom prst="rect">
            <a:avLst/>
          </a:prstGeom>
        </p:spPr>
      </p:pic>
      <p:pic>
        <p:nvPicPr>
          <p:cNvPr id="42" name="Picture 4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0C5CFD2-C23B-95AA-740F-E64C883A80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6842" y="2432100"/>
            <a:ext cx="1543650" cy="1543650"/>
          </a:xfrm>
          <a:prstGeom prst="rect">
            <a:avLst/>
          </a:prstGeom>
        </p:spPr>
      </p:pic>
      <p:pic>
        <p:nvPicPr>
          <p:cNvPr id="43" name="Picture 4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07E882C-C63C-F898-F7E3-BF1C114672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5782" y="3638885"/>
            <a:ext cx="1543650" cy="1543650"/>
          </a:xfrm>
          <a:prstGeom prst="rect">
            <a:avLst/>
          </a:prstGeom>
        </p:spPr>
      </p:pic>
      <p:pic>
        <p:nvPicPr>
          <p:cNvPr id="44" name="Picture 4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EC9C069-FDAA-07F8-7258-3AC7888860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6617" y="1046528"/>
            <a:ext cx="1543650" cy="1543650"/>
          </a:xfrm>
          <a:prstGeom prst="rect">
            <a:avLst/>
          </a:prstGeom>
        </p:spPr>
      </p:pic>
      <p:pic>
        <p:nvPicPr>
          <p:cNvPr id="45" name="Picture 4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F1CDF79-F655-8A41-B661-91EF959A07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1994" y="3091467"/>
            <a:ext cx="1543650" cy="1543650"/>
          </a:xfrm>
          <a:prstGeom prst="rect">
            <a:avLst/>
          </a:prstGeom>
        </p:spPr>
      </p:pic>
      <p:pic>
        <p:nvPicPr>
          <p:cNvPr id="46" name="Picture 4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2D3543F-402D-EB27-1828-B9DA8F3B77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418" y="3670410"/>
            <a:ext cx="1543650" cy="1543650"/>
          </a:xfrm>
          <a:prstGeom prst="rect">
            <a:avLst/>
          </a:prstGeom>
        </p:spPr>
      </p:pic>
      <p:pic>
        <p:nvPicPr>
          <p:cNvPr id="48" name="Picture 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F9578B8-2F52-6629-1246-A48F88E7F2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0356" y="3178593"/>
            <a:ext cx="1543650" cy="1543650"/>
          </a:xfrm>
          <a:prstGeom prst="rect">
            <a:avLst/>
          </a:prstGeom>
        </p:spPr>
      </p:pic>
      <p:pic>
        <p:nvPicPr>
          <p:cNvPr id="49" name="Picture 4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1609D97-DFC3-5502-459A-E99FBB4BD6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5020" y="2841739"/>
            <a:ext cx="1543650" cy="154365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E63094AF-F270-9686-A807-FF477F6D092A}"/>
              </a:ext>
            </a:extLst>
          </p:cNvPr>
          <p:cNvSpPr txBox="1"/>
          <p:nvPr/>
        </p:nvSpPr>
        <p:spPr>
          <a:xfrm>
            <a:off x="3360267" y="180044"/>
            <a:ext cx="6203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 each image the same, then count and write how many of each image there is in the boxes at the bottom.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33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6</cp:revision>
  <dcterms:created xsi:type="dcterms:W3CDTF">2022-02-01T11:05:46Z</dcterms:created>
  <dcterms:modified xsi:type="dcterms:W3CDTF">2023-12-01T09:58:25Z</dcterms:modified>
</cp:coreProperties>
</file>